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124.xml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5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175" y="1100455"/>
            <a:ext cx="12192000" cy="465709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601788" y="2456815"/>
            <a:ext cx="8994775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8800">
                <a:solidFill>
                  <a:schemeClr val="bg1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会议背景</a:t>
            </a:r>
            <a:r>
              <a:rPr lang="en-US" altLang="zh-CN" sz="8800">
                <a:solidFill>
                  <a:schemeClr val="bg1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  <a:sym typeface="+mn-ea"/>
              </a:rPr>
              <a:t>PPT</a:t>
            </a:r>
            <a:r>
              <a:rPr lang="zh-CN" altLang="en-US" sz="8800">
                <a:solidFill>
                  <a:schemeClr val="bg1"/>
                </a:solidFill>
                <a:latin typeface="汉仪尚巍手书W" panose="00020600040101010101" charset="-122"/>
                <a:ea typeface="汉仪尚巍手书W" panose="00020600040101010101" charset="-122"/>
                <a:cs typeface="汉仪尚巍手书W" panose="00020600040101010101" charset="-122"/>
              </a:rPr>
              <a:t>模板</a:t>
            </a:r>
            <a:endParaRPr lang="en-US" altLang="zh-CN" sz="8800">
              <a:solidFill>
                <a:schemeClr val="bg1"/>
              </a:solidFill>
              <a:latin typeface="汉仪尚巍手书W" panose="00020600040101010101" charset="-122"/>
              <a:ea typeface="汉仪尚巍手书W" panose="00020600040101010101" charset="-122"/>
              <a:cs typeface="汉仪尚巍手书W" panose="0002060004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25722" y="5072380"/>
            <a:ext cx="19405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>
                <a:solidFill>
                  <a:schemeClr val="bg1"/>
                </a:solidFill>
                <a:latin typeface="+mj-ea"/>
                <a:ea typeface="+mj-ea"/>
                <a:cs typeface="+mj-ea"/>
              </a:rPr>
              <a:t>2021</a:t>
            </a:r>
            <a:r>
              <a:rPr lang="zh-CN" altLang="en-US">
                <a:solidFill>
                  <a:schemeClr val="bg1"/>
                </a:solidFill>
                <a:latin typeface="+mj-ea"/>
                <a:ea typeface="+mj-ea"/>
                <a:cs typeface="+mj-ea"/>
              </a:rPr>
              <a:t>年</a:t>
            </a:r>
            <a:r>
              <a:rPr lang="en-US" altLang="zh-CN">
                <a:solidFill>
                  <a:schemeClr val="bg1"/>
                </a:solidFill>
                <a:latin typeface="+mj-ea"/>
                <a:ea typeface="+mj-ea"/>
                <a:cs typeface="+mj-ea"/>
              </a:rPr>
              <a:t>11</a:t>
            </a:r>
            <a:r>
              <a:rPr lang="zh-CN" altLang="en-US">
                <a:solidFill>
                  <a:schemeClr val="bg1"/>
                </a:solidFill>
                <a:latin typeface="+mj-ea"/>
                <a:ea typeface="+mj-ea"/>
                <a:cs typeface="+mj-ea"/>
              </a:rPr>
              <a:t>月</a:t>
            </a:r>
            <a:r>
              <a:rPr lang="en-US" altLang="zh-CN">
                <a:solidFill>
                  <a:schemeClr val="bg1"/>
                </a:solidFill>
                <a:latin typeface="+mj-ea"/>
                <a:ea typeface="+mj-ea"/>
                <a:cs typeface="+mj-ea"/>
              </a:rPr>
              <a:t>16</a:t>
            </a:r>
            <a:r>
              <a:rPr lang="zh-CN" altLang="en-US">
                <a:solidFill>
                  <a:schemeClr val="bg1"/>
                </a:solidFill>
                <a:latin typeface="+mj-ea"/>
                <a:ea typeface="+mj-ea"/>
                <a:cs typeface="+mj-ea"/>
              </a:rPr>
              <a:t>日</a:t>
            </a:r>
            <a:endParaRPr lang="zh-CN" altLang="en-US">
              <a:solidFill>
                <a:schemeClr val="bg1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3" name="图片 2" descr="logo-re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160" y="247015"/>
            <a:ext cx="2288540" cy="5721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2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WPS 演示</Application>
  <PresentationFormat>宽屏</PresentationFormat>
  <Paragraphs>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汉仪尚巍手书W</vt:lpstr>
      <vt:lpstr>Arial Unicode MS</vt:lpstr>
      <vt:lpstr>Calibri</vt:lpstr>
      <vt:lpstr>Office 主题​​</vt:lpstr>
      <vt:lpstr>自定义设计方案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Alan</cp:lastModifiedBy>
  <cp:revision>174</cp:revision>
  <dcterms:created xsi:type="dcterms:W3CDTF">2019-06-19T02:08:00Z</dcterms:created>
  <dcterms:modified xsi:type="dcterms:W3CDTF">2021-11-16T03:23:01Z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7CB0FD1D75194168A12543D6576AA43D</vt:lpwstr>
  </property>
</Properties>
</file>